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7" autoAdjust="0"/>
    <p:restoredTop sz="94660"/>
  </p:normalViewPr>
  <p:slideViewPr>
    <p:cSldViewPr snapToGrid="0" showGuides="1">
      <p:cViewPr varScale="1">
        <p:scale>
          <a:sx n="51" d="100"/>
          <a:sy n="51" d="100"/>
        </p:scale>
        <p:origin x="219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46800" cy="46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0773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4088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68" userDrawn="1">
          <p15:clr>
            <a:srgbClr val="F26B43"/>
          </p15:clr>
        </p15:guide>
        <p15:guide id="2" pos="68" userDrawn="1">
          <p15:clr>
            <a:srgbClr val="F26B43"/>
          </p15:clr>
        </p15:guide>
        <p15:guide id="3" pos="4694" userDrawn="1">
          <p15:clr>
            <a:srgbClr val="F26B43"/>
          </p15:clr>
        </p15:guide>
        <p15:guide id="4" orient="horz" pos="666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7802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tubaki</dc:creator>
  <cp:lastModifiedBy>tubaki</cp:lastModifiedBy>
  <cp:revision>10</cp:revision>
  <dcterms:created xsi:type="dcterms:W3CDTF">2017-07-31T10:46:25Z</dcterms:created>
  <dcterms:modified xsi:type="dcterms:W3CDTF">2020-01-01T07:44:25Z</dcterms:modified>
</cp:coreProperties>
</file>