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3400" cy="7561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96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6800" cy="46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077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408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6666" userDrawn="1">
          <p15:clr>
            <a:srgbClr val="F26B43"/>
          </p15:clr>
        </p15:guide>
        <p15:guide id="4" orient="horz" pos="469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80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tubaki</dc:creator>
  <cp:lastModifiedBy>tubaki</cp:lastModifiedBy>
  <cp:revision>14</cp:revision>
  <dcterms:created xsi:type="dcterms:W3CDTF">2017-07-31T10:46:25Z</dcterms:created>
  <dcterms:modified xsi:type="dcterms:W3CDTF">2020-01-01T07:45:47Z</dcterms:modified>
</cp:coreProperties>
</file>