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6551613" cy="9251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21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2496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1917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655168" rtl="0" eaLnBrk="1" latinLnBrk="0" hangingPunct="1">
        <a:lnSpc>
          <a:spcPct val="90000"/>
        </a:lnSpc>
        <a:spcBef>
          <a:spcPct val="0"/>
        </a:spcBef>
        <a:buNone/>
        <a:defRPr kumimoji="1" sz="31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792" indent="-163792" algn="l" defTabSz="655168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006" kern="1200">
          <a:solidFill>
            <a:schemeClr val="tx1"/>
          </a:solidFill>
          <a:latin typeface="+mn-lt"/>
          <a:ea typeface="+mn-ea"/>
          <a:cs typeface="+mn-cs"/>
        </a:defRPr>
      </a:lvl1pPr>
      <a:lvl2pPr marL="491376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18960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433" kern="1200">
          <a:solidFill>
            <a:schemeClr val="tx1"/>
          </a:solidFill>
          <a:latin typeface="+mn-lt"/>
          <a:ea typeface="+mn-ea"/>
          <a:cs typeface="+mn-cs"/>
        </a:defRPr>
      </a:lvl3pPr>
      <a:lvl4pPr marL="1146543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474127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801711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2129295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456879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784462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1pPr>
      <a:lvl2pPr marL="327584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2pPr>
      <a:lvl3pPr marL="655168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3pPr>
      <a:lvl4pPr marL="982751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310335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637919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503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293087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7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4058" userDrawn="1">
          <p15:clr>
            <a:srgbClr val="F26B43"/>
          </p15:clr>
        </p15:guide>
        <p15:guide id="4" orient="horz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tubaki</dc:creator>
  <cp:lastModifiedBy>tubaki</cp:lastModifiedBy>
  <cp:revision>10</cp:revision>
  <dcterms:created xsi:type="dcterms:W3CDTF">2017-07-31T10:46:25Z</dcterms:created>
  <dcterms:modified xsi:type="dcterms:W3CDTF">2020-01-01T08:07:15Z</dcterms:modified>
</cp:coreProperties>
</file>